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4" r:id="rId8"/>
    <p:sldId id="26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06.06.2020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06.06.2020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06.06.2020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06.06.2020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27784" y="5661248"/>
            <a:ext cx="6400800" cy="1473200"/>
          </a:xfrm>
        </p:spPr>
        <p:txBody>
          <a:bodyPr/>
          <a:lstStyle/>
          <a:p>
            <a:r>
              <a:rPr lang="uk-UA" dirty="0" smtClean="0"/>
              <a:t>Викладач – Валентина </a:t>
            </a:r>
            <a:r>
              <a:rPr lang="uk-UA" dirty="0" err="1" smtClean="0"/>
              <a:t>Мелконян</a:t>
            </a:r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980728"/>
            <a:ext cx="7175351" cy="1793167"/>
          </a:xfrm>
        </p:spPr>
        <p:txBody>
          <a:bodyPr/>
          <a:lstStyle/>
          <a:p>
            <a:pPr algn="ctr"/>
            <a:r>
              <a:rPr lang="ru-RU" dirty="0"/>
              <a:t>Практика </a:t>
            </a:r>
            <a:r>
              <a:rPr lang="ru-RU" dirty="0" err="1"/>
              <a:t>усного</a:t>
            </a:r>
            <a:r>
              <a:rPr lang="ru-RU" dirty="0"/>
              <a:t> та </a:t>
            </a:r>
            <a:r>
              <a:rPr lang="ru-RU" dirty="0" err="1"/>
              <a:t>писемного</a:t>
            </a:r>
            <a:r>
              <a:rPr lang="ru-RU" dirty="0"/>
              <a:t> </a:t>
            </a:r>
            <a:r>
              <a:rPr lang="ru-RU" dirty="0" err="1"/>
              <a:t>мовлення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21793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332656"/>
            <a:ext cx="8424936" cy="4392488"/>
          </a:xfrm>
        </p:spPr>
        <p:txBody>
          <a:bodyPr>
            <a:normAutofit/>
          </a:bodyPr>
          <a:lstStyle/>
          <a:p>
            <a:pPr marL="228600" lvl="0" indent="-182880" algn="just"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Georgia" pitchFamily="18" charset="0"/>
              <a:buChar char="*"/>
            </a:pPr>
            <a:r>
              <a:rPr lang="ru-RU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 </a:t>
            </a:r>
            <a:r>
              <a:rPr lang="ru-RU" sz="20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Всі</a:t>
            </a:r>
            <a:r>
              <a:rPr lang="ru-RU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 ми </a:t>
            </a:r>
            <a:r>
              <a:rPr lang="ru-RU" sz="20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вчимо</a:t>
            </a:r>
            <a:r>
              <a:rPr lang="ru-RU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 </a:t>
            </a:r>
            <a:r>
              <a:rPr lang="ru-RU" sz="20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англійську</a:t>
            </a:r>
            <a:r>
              <a:rPr lang="ru-RU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 </a:t>
            </a:r>
            <a:r>
              <a:rPr lang="ru-RU" sz="20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мову</a:t>
            </a:r>
            <a:r>
              <a:rPr lang="ru-RU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 з будь-</a:t>
            </a:r>
            <a:r>
              <a:rPr lang="ru-RU" sz="20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якою</a:t>
            </a:r>
            <a:r>
              <a:rPr lang="ru-RU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 метою. </a:t>
            </a:r>
            <a:r>
              <a:rPr lang="ru-RU" sz="20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Хтось</a:t>
            </a:r>
            <a:r>
              <a:rPr lang="ru-RU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 </a:t>
            </a:r>
            <a:r>
              <a:rPr lang="ru-RU" sz="20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робить</a:t>
            </a:r>
            <a:r>
              <a:rPr lang="ru-RU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 себе </a:t>
            </a:r>
            <a:r>
              <a:rPr lang="ru-RU" sz="20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більш</a:t>
            </a:r>
            <a:r>
              <a:rPr lang="ru-RU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 </a:t>
            </a:r>
            <a:r>
              <a:rPr lang="ru-RU" sz="20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конкурентоспроможним</a:t>
            </a:r>
            <a:r>
              <a:rPr lang="ru-RU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 на ринку </a:t>
            </a:r>
            <a:r>
              <a:rPr lang="ru-RU" sz="20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праці</a:t>
            </a:r>
            <a:r>
              <a:rPr lang="ru-RU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, </a:t>
            </a:r>
            <a:r>
              <a:rPr lang="ru-RU" sz="20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хтось</a:t>
            </a:r>
            <a:r>
              <a:rPr lang="ru-RU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 </a:t>
            </a:r>
            <a:r>
              <a:rPr lang="ru-RU" sz="20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мріє</a:t>
            </a:r>
            <a:r>
              <a:rPr lang="ru-RU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 </a:t>
            </a:r>
            <a:r>
              <a:rPr lang="ru-RU" sz="20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об’їздити</a:t>
            </a:r>
            <a:r>
              <a:rPr lang="ru-RU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 весь </a:t>
            </a:r>
            <a:r>
              <a:rPr lang="ru-RU" sz="20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світ</a:t>
            </a:r>
            <a:r>
              <a:rPr lang="ru-RU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, а </a:t>
            </a:r>
            <a:r>
              <a:rPr lang="ru-RU" sz="20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комусь</a:t>
            </a:r>
            <a:r>
              <a:rPr lang="ru-RU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 до </a:t>
            </a:r>
            <a:r>
              <a:rPr lang="ru-RU" sz="20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душі</a:t>
            </a:r>
            <a:r>
              <a:rPr lang="ru-RU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 </a:t>
            </a:r>
            <a:r>
              <a:rPr lang="ru-RU" sz="20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закордонн</a:t>
            </a:r>
            <a:r>
              <a:rPr lang="uk-UA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а</a:t>
            </a:r>
            <a:r>
              <a:rPr lang="ru-RU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 </a:t>
            </a:r>
            <a:r>
              <a:rPr lang="ru-RU" sz="20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освіта</a:t>
            </a:r>
            <a:r>
              <a:rPr lang="ru-RU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. </a:t>
            </a:r>
            <a:r>
              <a:rPr lang="ru-RU" sz="20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Який</a:t>
            </a:r>
            <a:r>
              <a:rPr lang="ru-RU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 </a:t>
            </a:r>
            <a:r>
              <a:rPr lang="ru-RU" sz="20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би</a:t>
            </a:r>
            <a:r>
              <a:rPr lang="ru-RU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 </a:t>
            </a:r>
            <a:r>
              <a:rPr lang="ru-RU" sz="20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мотивацією</a:t>
            </a:r>
            <a:r>
              <a:rPr lang="ru-RU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 ми не </a:t>
            </a:r>
            <a:r>
              <a:rPr lang="ru-RU" sz="20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користувалися</a:t>
            </a:r>
            <a:r>
              <a:rPr lang="ru-RU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, ми </a:t>
            </a:r>
            <a:r>
              <a:rPr lang="ru-RU" sz="20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всі</a:t>
            </a:r>
            <a:r>
              <a:rPr lang="ru-RU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 </a:t>
            </a:r>
            <a:r>
              <a:rPr lang="ru-RU" sz="20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хотіли</a:t>
            </a:r>
            <a:r>
              <a:rPr lang="ru-RU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 б </a:t>
            </a:r>
            <a:r>
              <a:rPr lang="ru-RU" sz="20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вільно</a:t>
            </a:r>
            <a:r>
              <a:rPr lang="ru-RU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 </a:t>
            </a:r>
            <a:r>
              <a:rPr lang="ru-RU" sz="20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спілкуватися</a:t>
            </a:r>
            <a:r>
              <a:rPr lang="ru-RU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 </a:t>
            </a:r>
            <a:r>
              <a:rPr lang="ru-RU" sz="20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англійською</a:t>
            </a:r>
            <a:r>
              <a:rPr lang="ru-RU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 </a:t>
            </a:r>
            <a:r>
              <a:rPr lang="ru-RU" sz="20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мовою</a:t>
            </a:r>
            <a:r>
              <a:rPr lang="ru-RU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, </a:t>
            </a:r>
            <a:r>
              <a:rPr lang="ru-RU" sz="20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тобто</a:t>
            </a:r>
            <a:r>
              <a:rPr lang="ru-RU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 </a:t>
            </a:r>
            <a:r>
              <a:rPr lang="ru-RU" sz="20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розуміти</a:t>
            </a:r>
            <a:r>
              <a:rPr lang="ru-RU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 </a:t>
            </a:r>
            <a:r>
              <a:rPr lang="ru-RU" sz="20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співрозмовника</a:t>
            </a:r>
            <a:r>
              <a:rPr lang="ru-RU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 і в свою </a:t>
            </a:r>
            <a:r>
              <a:rPr lang="ru-RU" sz="20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чергу</a:t>
            </a:r>
            <a:r>
              <a:rPr lang="ru-RU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 </a:t>
            </a:r>
            <a:r>
              <a:rPr lang="ru-RU" sz="20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говорити</a:t>
            </a:r>
            <a:r>
              <a:rPr lang="ru-RU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 </a:t>
            </a:r>
            <a:r>
              <a:rPr lang="ru-RU" sz="20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побіжно</a:t>
            </a:r>
            <a:r>
              <a:rPr lang="ru-RU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, правильно і </a:t>
            </a:r>
            <a:r>
              <a:rPr lang="ru-RU" sz="20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цікаво</a:t>
            </a:r>
            <a:r>
              <a:rPr lang="ru-RU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. </a:t>
            </a:r>
          </a:p>
          <a:p>
            <a:pPr marL="228600" lvl="0" indent="-182880" algn="just"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Georgia" pitchFamily="18" charset="0"/>
              <a:buChar char="*"/>
            </a:pPr>
            <a:r>
              <a:rPr lang="ru-RU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Як </a:t>
            </a:r>
            <a:r>
              <a:rPr lang="ru-RU" sz="20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би</a:t>
            </a:r>
            <a:r>
              <a:rPr lang="ru-RU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 не </a:t>
            </a:r>
            <a:r>
              <a:rPr lang="ru-RU" sz="20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здавалося</a:t>
            </a:r>
            <a:r>
              <a:rPr lang="ru-RU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 на перший </a:t>
            </a:r>
            <a:r>
              <a:rPr lang="ru-RU" sz="20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погляд</a:t>
            </a:r>
            <a:r>
              <a:rPr lang="ru-RU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, </a:t>
            </a:r>
            <a:r>
              <a:rPr lang="ru-RU" sz="20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спілкування</a:t>
            </a:r>
            <a:r>
              <a:rPr lang="ru-RU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 </a:t>
            </a:r>
            <a:r>
              <a:rPr lang="ru-RU" sz="20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англійською</a:t>
            </a:r>
            <a:r>
              <a:rPr lang="ru-RU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 </a:t>
            </a:r>
            <a:r>
              <a:rPr lang="ru-RU" sz="20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мовою</a:t>
            </a:r>
            <a:r>
              <a:rPr lang="ru-RU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 — </a:t>
            </a:r>
            <a:r>
              <a:rPr lang="ru-RU" sz="20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етап</a:t>
            </a:r>
            <a:r>
              <a:rPr lang="ru-RU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 </a:t>
            </a:r>
            <a:r>
              <a:rPr lang="ru-RU" sz="20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досить</a:t>
            </a:r>
            <a:r>
              <a:rPr lang="ru-RU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 </a:t>
            </a:r>
            <a:r>
              <a:rPr lang="ru-RU" sz="20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серйозний</a:t>
            </a:r>
            <a:r>
              <a:rPr lang="ru-RU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 і аж </a:t>
            </a:r>
            <a:r>
              <a:rPr lang="ru-RU" sz="20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ніяк</a:t>
            </a:r>
            <a:r>
              <a:rPr lang="ru-RU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 нелегкий. </a:t>
            </a:r>
            <a:r>
              <a:rPr lang="ru-RU" sz="20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Щоб</a:t>
            </a:r>
            <a:r>
              <a:rPr lang="ru-RU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 </a:t>
            </a:r>
            <a:r>
              <a:rPr lang="ru-RU" sz="20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звучати</a:t>
            </a:r>
            <a:r>
              <a:rPr lang="ru-RU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 грамотно, </a:t>
            </a:r>
            <a:r>
              <a:rPr lang="ru-RU" sz="20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впевнено</a:t>
            </a:r>
            <a:r>
              <a:rPr lang="ru-RU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, </a:t>
            </a:r>
            <a:r>
              <a:rPr lang="ru-RU" sz="20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захоплююче</a:t>
            </a:r>
            <a:r>
              <a:rPr lang="ru-RU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, </a:t>
            </a:r>
            <a:r>
              <a:rPr lang="ru-RU" sz="20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необхідно</a:t>
            </a:r>
            <a:r>
              <a:rPr lang="ru-RU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 </a:t>
            </a:r>
            <a:r>
              <a:rPr lang="ru-RU" sz="20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докласти</a:t>
            </a:r>
            <a:r>
              <a:rPr lang="ru-RU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 максимум </a:t>
            </a:r>
            <a:r>
              <a:rPr lang="ru-RU" sz="20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зусиль</a:t>
            </a:r>
            <a:r>
              <a:rPr lang="ru-RU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, </a:t>
            </a:r>
            <a:r>
              <a:rPr lang="ru-RU" sz="20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адже</a:t>
            </a:r>
            <a:r>
              <a:rPr lang="ru-RU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 </a:t>
            </a:r>
            <a:r>
              <a:rPr lang="ru-RU" sz="20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англійська</a:t>
            </a:r>
            <a:r>
              <a:rPr lang="ru-RU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 </a:t>
            </a:r>
            <a:r>
              <a:rPr lang="ru-RU" sz="20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мова</a:t>
            </a:r>
            <a:r>
              <a:rPr lang="ru-RU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 не є </a:t>
            </a:r>
            <a:r>
              <a:rPr lang="ru-RU" sz="20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рідною</a:t>
            </a:r>
            <a:r>
              <a:rPr lang="ru-RU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. 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404664" y="3645024"/>
            <a:ext cx="11431588" cy="386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8851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6512511" cy="1143000"/>
          </a:xfrm>
        </p:spPr>
        <p:txBody>
          <a:bodyPr/>
          <a:lstStyle/>
          <a:p>
            <a:r>
              <a:rPr lang="ru-RU" dirty="0"/>
              <a:t>МЕТА КУРСУ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5456" y="1412776"/>
            <a:ext cx="8712968" cy="5085184"/>
          </a:xfrm>
        </p:spPr>
        <p:txBody>
          <a:bodyPr/>
          <a:lstStyle/>
          <a:p>
            <a:pPr algn="just"/>
            <a:r>
              <a:rPr lang="ru-RU" dirty="0" smtClean="0"/>
              <a:t>Метою </a:t>
            </a:r>
            <a:r>
              <a:rPr lang="ru-RU" dirty="0"/>
              <a:t>курсу  є </a:t>
            </a:r>
            <a:r>
              <a:rPr lang="ru-RU" dirty="0" err="1"/>
              <a:t>формування</a:t>
            </a:r>
            <a:r>
              <a:rPr lang="ru-RU" dirty="0"/>
              <a:t> у </a:t>
            </a:r>
            <a:r>
              <a:rPr lang="ru-RU" dirty="0" err="1"/>
              <a:t>студентів</a:t>
            </a:r>
            <a:r>
              <a:rPr lang="ru-RU" dirty="0"/>
              <a:t> </a:t>
            </a:r>
            <a:r>
              <a:rPr lang="ru-RU" dirty="0" err="1"/>
              <a:t>професійних</a:t>
            </a:r>
            <a:r>
              <a:rPr lang="ru-RU" dirty="0"/>
              <a:t> </a:t>
            </a:r>
            <a:r>
              <a:rPr lang="ru-RU" dirty="0" err="1"/>
              <a:t>мовних</a:t>
            </a:r>
            <a:r>
              <a:rPr lang="ru-RU" dirty="0"/>
              <a:t> </a:t>
            </a:r>
            <a:r>
              <a:rPr lang="ru-RU" dirty="0" err="1"/>
              <a:t>компетенцій</a:t>
            </a:r>
            <a:r>
              <a:rPr lang="ru-RU" dirty="0"/>
              <a:t>  з </a:t>
            </a:r>
            <a:r>
              <a:rPr lang="ru-RU" dirty="0" err="1"/>
              <a:t>англійської</a:t>
            </a:r>
            <a:r>
              <a:rPr lang="ru-RU" dirty="0"/>
              <a:t> </a:t>
            </a:r>
            <a:r>
              <a:rPr lang="ru-RU" dirty="0" err="1"/>
              <a:t>мови</a:t>
            </a:r>
            <a:r>
              <a:rPr lang="ru-RU" dirty="0"/>
              <a:t>. </a:t>
            </a:r>
            <a:r>
              <a:rPr lang="ru-RU" dirty="0" err="1"/>
              <a:t>Розвиток</a:t>
            </a:r>
            <a:r>
              <a:rPr lang="ru-RU" dirty="0"/>
              <a:t> </a:t>
            </a:r>
            <a:r>
              <a:rPr lang="ru-RU" dirty="0" err="1"/>
              <a:t>умінь</a:t>
            </a:r>
            <a:r>
              <a:rPr lang="ru-RU" dirty="0"/>
              <a:t> </a:t>
            </a:r>
            <a:r>
              <a:rPr lang="ru-RU" dirty="0" err="1"/>
              <a:t>слухання</a:t>
            </a:r>
            <a:r>
              <a:rPr lang="ru-RU" dirty="0"/>
              <a:t>, </a:t>
            </a:r>
            <a:r>
              <a:rPr lang="ru-RU" dirty="0" err="1"/>
              <a:t>читання</a:t>
            </a:r>
            <a:r>
              <a:rPr lang="ru-RU" dirty="0"/>
              <a:t>, </a:t>
            </a:r>
            <a:r>
              <a:rPr lang="ru-RU" dirty="0" err="1"/>
              <a:t>говоріння</a:t>
            </a:r>
            <a:r>
              <a:rPr lang="ru-RU" dirty="0"/>
              <a:t> та письма</a:t>
            </a:r>
            <a:r>
              <a:rPr lang="ru-RU" dirty="0" smtClean="0"/>
              <a:t>, 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сприятиме</a:t>
            </a:r>
            <a:r>
              <a:rPr lang="ru-RU" dirty="0"/>
              <a:t> </a:t>
            </a:r>
            <a:r>
              <a:rPr lang="ru-RU" dirty="0" err="1"/>
              <a:t>їхньому</a:t>
            </a:r>
            <a:r>
              <a:rPr lang="ru-RU" dirty="0"/>
              <a:t> </a:t>
            </a:r>
            <a:r>
              <a:rPr lang="ru-RU" dirty="0" err="1"/>
              <a:t>ефективному</a:t>
            </a:r>
            <a:r>
              <a:rPr lang="ru-RU" dirty="0"/>
              <a:t> </a:t>
            </a:r>
            <a:r>
              <a:rPr lang="ru-RU" dirty="0" err="1"/>
              <a:t>функціонуванню</a:t>
            </a:r>
            <a:r>
              <a:rPr lang="ru-RU" dirty="0"/>
              <a:t> у культурному </a:t>
            </a:r>
            <a:r>
              <a:rPr lang="ru-RU" dirty="0" err="1"/>
              <a:t>розмаїтті</a:t>
            </a:r>
            <a:r>
              <a:rPr lang="ru-RU" dirty="0"/>
              <a:t> </a:t>
            </a:r>
            <a:r>
              <a:rPr lang="ru-RU" dirty="0" err="1"/>
              <a:t>навчального</a:t>
            </a:r>
            <a:r>
              <a:rPr lang="ru-RU" dirty="0"/>
              <a:t> та </a:t>
            </a:r>
            <a:r>
              <a:rPr lang="ru-RU" dirty="0" err="1"/>
              <a:t>професійного</a:t>
            </a:r>
            <a:r>
              <a:rPr lang="ru-RU" dirty="0"/>
              <a:t> </a:t>
            </a:r>
            <a:r>
              <a:rPr lang="ru-RU" dirty="0" err="1"/>
              <a:t>середовищ</a:t>
            </a:r>
            <a:endParaRPr lang="ru-RU" dirty="0"/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3212976"/>
            <a:ext cx="8208912" cy="5157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00841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416824" cy="1143000"/>
          </a:xfrm>
        </p:spPr>
        <p:txBody>
          <a:bodyPr/>
          <a:lstStyle/>
          <a:p>
            <a:pPr algn="ctr"/>
            <a:r>
              <a:rPr lang="uk-UA" dirty="0" smtClean="0"/>
              <a:t>Завдання курсу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1124744"/>
            <a:ext cx="8424936" cy="5544616"/>
          </a:xfrm>
        </p:spPr>
        <p:txBody>
          <a:bodyPr>
            <a:normAutofit fontScale="92500" lnSpcReduction="10000"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sz="2400" dirty="0">
                <a:solidFill>
                  <a:schemeClr val="tx2"/>
                </a:solidFill>
                <a:latin typeface="Calibri"/>
                <a:ea typeface="Calibri"/>
                <a:cs typeface="Times New Roman"/>
              </a:rPr>
              <a:t>Вміти демонструвати знання з фонетики, морфології та синтаксису.</a:t>
            </a:r>
            <a:endParaRPr lang="ru-RU" sz="1800" dirty="0">
              <a:solidFill>
                <a:schemeClr val="tx2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sz="2400" dirty="0">
                <a:solidFill>
                  <a:schemeClr val="tx2"/>
                </a:solidFill>
                <a:latin typeface="Calibri"/>
                <a:ea typeface="Calibri"/>
                <a:cs typeface="Times New Roman"/>
              </a:rPr>
              <a:t>Оволодіти лексикою, що відноситься до тематики зазначеного курсу.</a:t>
            </a:r>
            <a:endParaRPr lang="ru-RU" sz="1800" dirty="0">
              <a:solidFill>
                <a:schemeClr val="tx2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sz="2400" dirty="0">
                <a:latin typeface="Calibri"/>
                <a:ea typeface="Calibri"/>
                <a:cs typeface="Times New Roman"/>
              </a:rPr>
              <a:t>Виявити вміння спілкуватися за вивченою тематикою.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sz="2400" dirty="0">
                <a:latin typeface="Calibri"/>
                <a:ea typeface="Calibri"/>
                <a:cs typeface="Times New Roman"/>
              </a:rPr>
              <a:t>Виявити вміння, що необхідні для участі у дискусії, обговоренні тощо за темою.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sz="2400" dirty="0">
                <a:latin typeface="Calibri"/>
                <a:ea typeface="Calibri"/>
                <a:cs typeface="Times New Roman"/>
              </a:rPr>
              <a:t>Розуміти різноманітні види текстів (газетні статті та повідомлення включно) та брати участь у відповідних комунікативних видах робіт.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sz="2400" dirty="0">
                <a:latin typeface="Calibri"/>
                <a:ea typeface="Calibri"/>
                <a:cs typeface="Times New Roman"/>
              </a:rPr>
              <a:t>Виконувати завдання з домашнього та індивідуального читання.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sz="2400" dirty="0">
                <a:latin typeface="Calibri"/>
                <a:ea typeface="Calibri"/>
                <a:cs typeface="Times New Roman"/>
              </a:rPr>
              <a:t>Писати резюме, офіційні листи, короткі есе, відображаючи події минулого, плани на майбутнє та висловлюючи свою точку зору з приводу прочитаного.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375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828600" y="188640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/>
              <a:t>Теми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1268760"/>
            <a:ext cx="8352928" cy="5589240"/>
          </a:xfrm>
        </p:spPr>
        <p:txBody>
          <a:bodyPr>
            <a:normAutofit fontScale="92500"/>
          </a:bodyPr>
          <a:lstStyle/>
          <a:p>
            <a:pPr marL="45720" indent="0">
              <a:buNone/>
            </a:pPr>
            <a:r>
              <a:rPr lang="ru-RU" dirty="0" smtClean="0"/>
              <a:t>1</a:t>
            </a:r>
            <a:r>
              <a:rPr lang="ru-RU" dirty="0"/>
              <a:t>. </a:t>
            </a:r>
            <a:r>
              <a:rPr lang="ru-RU" dirty="0" err="1"/>
              <a:t>Здоров’я</a:t>
            </a:r>
            <a:r>
              <a:rPr lang="ru-RU" dirty="0"/>
              <a:t>. </a:t>
            </a:r>
            <a:r>
              <a:rPr lang="ru-RU" dirty="0" err="1"/>
              <a:t>Хвороби</a:t>
            </a:r>
            <a:r>
              <a:rPr lang="ru-RU" dirty="0"/>
              <a:t> та </a:t>
            </a:r>
            <a:r>
              <a:rPr lang="ru-RU" dirty="0" err="1"/>
              <a:t>лікування</a:t>
            </a:r>
            <a:r>
              <a:rPr lang="ru-RU" dirty="0"/>
              <a:t>.</a:t>
            </a:r>
          </a:p>
          <a:p>
            <a:pPr marL="45720" indent="0">
              <a:buNone/>
            </a:pPr>
            <a:r>
              <a:rPr lang="ru-RU" dirty="0"/>
              <a:t>•	</a:t>
            </a:r>
            <a:r>
              <a:rPr lang="ru-RU" dirty="0" err="1"/>
              <a:t>Хвороби</a:t>
            </a:r>
            <a:r>
              <a:rPr lang="ru-RU" dirty="0"/>
              <a:t> та </a:t>
            </a:r>
            <a:r>
              <a:rPr lang="ru-RU" dirty="0" err="1"/>
              <a:t>проблеми</a:t>
            </a:r>
            <a:r>
              <a:rPr lang="ru-RU" dirty="0"/>
              <a:t> </a:t>
            </a:r>
            <a:r>
              <a:rPr lang="ru-RU" dirty="0" err="1"/>
              <a:t>здоров’я</a:t>
            </a:r>
            <a:r>
              <a:rPr lang="ru-RU" dirty="0"/>
              <a:t>. </a:t>
            </a:r>
          </a:p>
          <a:p>
            <a:pPr marL="45720" indent="0">
              <a:buNone/>
            </a:pPr>
            <a:r>
              <a:rPr lang="ru-RU" dirty="0"/>
              <a:t>•	</a:t>
            </a:r>
            <a:r>
              <a:rPr lang="ru-RU" dirty="0" err="1"/>
              <a:t>Візит</a:t>
            </a:r>
            <a:r>
              <a:rPr lang="ru-RU" dirty="0"/>
              <a:t> до </a:t>
            </a:r>
            <a:r>
              <a:rPr lang="ru-RU" dirty="0" err="1"/>
              <a:t>лікаря</a:t>
            </a:r>
            <a:r>
              <a:rPr lang="ru-RU" dirty="0"/>
              <a:t>.</a:t>
            </a:r>
          </a:p>
          <a:p>
            <a:pPr marL="45720" indent="0">
              <a:buNone/>
            </a:pPr>
            <a:r>
              <a:rPr lang="ru-RU" dirty="0"/>
              <a:t>•	</a:t>
            </a:r>
            <a:r>
              <a:rPr lang="ru-RU" dirty="0" err="1"/>
              <a:t>Медичне</a:t>
            </a:r>
            <a:r>
              <a:rPr lang="ru-RU" dirty="0"/>
              <a:t> </a:t>
            </a:r>
            <a:r>
              <a:rPr lang="ru-RU" dirty="0" err="1"/>
              <a:t>обслуговування</a:t>
            </a:r>
            <a:r>
              <a:rPr lang="ru-RU" dirty="0"/>
              <a:t> у </a:t>
            </a:r>
            <a:r>
              <a:rPr lang="ru-RU" dirty="0" err="1"/>
              <a:t>Великій</a:t>
            </a:r>
            <a:r>
              <a:rPr lang="ru-RU" dirty="0"/>
              <a:t> </a:t>
            </a:r>
            <a:r>
              <a:rPr lang="ru-RU" dirty="0" err="1"/>
              <a:t>Британії</a:t>
            </a:r>
            <a:r>
              <a:rPr lang="ru-RU" dirty="0"/>
              <a:t>, США та </a:t>
            </a:r>
            <a:r>
              <a:rPr lang="ru-RU" dirty="0" err="1"/>
              <a:t>Україні</a:t>
            </a:r>
            <a:r>
              <a:rPr lang="ru-RU" dirty="0"/>
              <a:t>.</a:t>
            </a:r>
          </a:p>
          <a:p>
            <a:pPr marL="45720" indent="0">
              <a:buNone/>
            </a:pPr>
            <a:r>
              <a:rPr lang="ru-RU" dirty="0"/>
              <a:t>•	Здоровий </a:t>
            </a:r>
            <a:r>
              <a:rPr lang="ru-RU" dirty="0" err="1"/>
              <a:t>спосіб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.</a:t>
            </a:r>
          </a:p>
          <a:p>
            <a:pPr marL="45720" indent="0">
              <a:buNone/>
            </a:pPr>
            <a:r>
              <a:rPr lang="ru-RU" dirty="0"/>
              <a:t>2. </a:t>
            </a:r>
            <a:r>
              <a:rPr lang="ru-RU" dirty="0" err="1"/>
              <a:t>Дозвілля</a:t>
            </a:r>
            <a:r>
              <a:rPr lang="ru-RU" dirty="0"/>
              <a:t> та спорт.</a:t>
            </a:r>
          </a:p>
          <a:p>
            <a:pPr marL="45720" indent="0">
              <a:buNone/>
            </a:pPr>
            <a:r>
              <a:rPr lang="ru-RU" dirty="0"/>
              <a:t>•	</a:t>
            </a:r>
            <a:r>
              <a:rPr lang="ru-RU" dirty="0" err="1"/>
              <a:t>Літні</a:t>
            </a:r>
            <a:r>
              <a:rPr lang="ru-RU" dirty="0"/>
              <a:t> та </a:t>
            </a:r>
            <a:r>
              <a:rPr lang="ru-RU" dirty="0" err="1"/>
              <a:t>зимові</a:t>
            </a:r>
            <a:r>
              <a:rPr lang="ru-RU" dirty="0"/>
              <a:t> </a:t>
            </a:r>
            <a:r>
              <a:rPr lang="ru-RU" dirty="0" err="1"/>
              <a:t>види</a:t>
            </a:r>
            <a:r>
              <a:rPr lang="ru-RU" dirty="0"/>
              <a:t> спорту.</a:t>
            </a:r>
          </a:p>
          <a:p>
            <a:pPr marL="45720" indent="0">
              <a:buNone/>
            </a:pPr>
            <a:r>
              <a:rPr lang="ru-RU" dirty="0"/>
              <a:t>•	Спорт та </a:t>
            </a:r>
            <a:r>
              <a:rPr lang="ru-RU" dirty="0" err="1"/>
              <a:t>ігри</a:t>
            </a:r>
            <a:r>
              <a:rPr lang="ru-RU" dirty="0"/>
              <a:t>, </a:t>
            </a:r>
            <a:r>
              <a:rPr lang="ru-RU" dirty="0" err="1"/>
              <a:t>популярні</a:t>
            </a:r>
            <a:r>
              <a:rPr lang="ru-RU" dirty="0"/>
              <a:t> в </a:t>
            </a:r>
            <a:r>
              <a:rPr lang="ru-RU" dirty="0" err="1"/>
              <a:t>англомовних</a:t>
            </a:r>
            <a:r>
              <a:rPr lang="ru-RU" dirty="0"/>
              <a:t> </a:t>
            </a:r>
            <a:r>
              <a:rPr lang="ru-RU" dirty="0" err="1"/>
              <a:t>країнах</a:t>
            </a:r>
            <a:r>
              <a:rPr lang="ru-RU" dirty="0"/>
              <a:t> та </a:t>
            </a:r>
            <a:r>
              <a:rPr lang="ru-RU" dirty="0" err="1"/>
              <a:t>Україні</a:t>
            </a:r>
            <a:r>
              <a:rPr lang="ru-RU" dirty="0"/>
              <a:t>.</a:t>
            </a:r>
          </a:p>
          <a:p>
            <a:pPr marL="45720" indent="0">
              <a:buNone/>
            </a:pPr>
            <a:r>
              <a:rPr lang="ru-RU" dirty="0"/>
              <a:t>•	</a:t>
            </a:r>
            <a:r>
              <a:rPr lang="ru-RU" dirty="0" err="1"/>
              <a:t>Олімпійські</a:t>
            </a:r>
            <a:r>
              <a:rPr lang="ru-RU" dirty="0"/>
              <a:t> </a:t>
            </a:r>
            <a:r>
              <a:rPr lang="ru-RU" dirty="0" err="1"/>
              <a:t>ігри</a:t>
            </a:r>
            <a:r>
              <a:rPr lang="ru-RU" dirty="0"/>
              <a:t>.</a:t>
            </a:r>
          </a:p>
          <a:p>
            <a:pPr marL="45720" indent="0">
              <a:buNone/>
            </a:pPr>
            <a:r>
              <a:rPr lang="ru-RU" dirty="0"/>
              <a:t>3. </a:t>
            </a:r>
            <a:r>
              <a:rPr lang="ru-RU" dirty="0" err="1"/>
              <a:t>Британія</a:t>
            </a:r>
            <a:r>
              <a:rPr lang="ru-RU" dirty="0"/>
              <a:t> та </a:t>
            </a:r>
            <a:r>
              <a:rPr lang="ru-RU" dirty="0" err="1"/>
              <a:t>британці</a:t>
            </a:r>
            <a:r>
              <a:rPr lang="ru-RU" dirty="0"/>
              <a:t>.</a:t>
            </a:r>
          </a:p>
          <a:p>
            <a:pPr marL="45720" indent="0">
              <a:buNone/>
            </a:pPr>
            <a:r>
              <a:rPr lang="ru-RU" dirty="0"/>
              <a:t>•	</a:t>
            </a:r>
            <a:r>
              <a:rPr lang="ru-RU" dirty="0" err="1"/>
              <a:t>Географічне</a:t>
            </a:r>
            <a:r>
              <a:rPr lang="ru-RU" dirty="0"/>
              <a:t> </a:t>
            </a:r>
            <a:r>
              <a:rPr lang="ru-RU" dirty="0" err="1"/>
              <a:t>положення</a:t>
            </a:r>
            <a:r>
              <a:rPr lang="ru-RU" dirty="0"/>
              <a:t>.</a:t>
            </a:r>
          </a:p>
          <a:p>
            <a:pPr marL="45720" indent="0">
              <a:buNone/>
            </a:pPr>
            <a:r>
              <a:rPr lang="ru-RU" dirty="0"/>
              <a:t>•	</a:t>
            </a:r>
            <a:r>
              <a:rPr lang="ru-RU" dirty="0" err="1"/>
              <a:t>Великі</a:t>
            </a:r>
            <a:r>
              <a:rPr lang="ru-RU" dirty="0"/>
              <a:t> та </a:t>
            </a:r>
            <a:r>
              <a:rPr lang="ru-RU" dirty="0" err="1"/>
              <a:t>малі</a:t>
            </a:r>
            <a:r>
              <a:rPr lang="ru-RU" dirty="0"/>
              <a:t> </a:t>
            </a:r>
            <a:r>
              <a:rPr lang="ru-RU" dirty="0" err="1"/>
              <a:t>міста</a:t>
            </a:r>
            <a:r>
              <a:rPr lang="ru-RU" dirty="0"/>
              <a:t> </a:t>
            </a:r>
            <a:r>
              <a:rPr lang="ru-RU" dirty="0" err="1"/>
              <a:t>Великої</a:t>
            </a:r>
            <a:r>
              <a:rPr lang="ru-RU" dirty="0"/>
              <a:t> </a:t>
            </a:r>
            <a:r>
              <a:rPr lang="ru-RU" dirty="0" err="1"/>
              <a:t>Британії</a:t>
            </a:r>
            <a:r>
              <a:rPr lang="ru-RU" dirty="0"/>
              <a:t>.</a:t>
            </a:r>
          </a:p>
          <a:p>
            <a:pPr marL="45720" indent="0">
              <a:buNone/>
            </a:pPr>
            <a:r>
              <a:rPr lang="ru-RU" dirty="0"/>
              <a:t>•	Лондон. </a:t>
            </a:r>
            <a:r>
              <a:rPr lang="ru-RU" dirty="0" err="1"/>
              <a:t>Видатні</a:t>
            </a:r>
            <a:r>
              <a:rPr lang="ru-RU" dirty="0"/>
              <a:t> </a:t>
            </a:r>
            <a:r>
              <a:rPr lang="ru-RU" dirty="0" err="1"/>
              <a:t>місця</a:t>
            </a:r>
            <a:r>
              <a:rPr lang="ru-RU" dirty="0"/>
              <a:t>. </a:t>
            </a:r>
            <a:r>
              <a:rPr lang="ru-RU" dirty="0" err="1"/>
              <a:t>Подорож</a:t>
            </a:r>
            <a:r>
              <a:rPr lang="ru-RU" dirty="0"/>
              <a:t> </a:t>
            </a:r>
            <a:r>
              <a:rPr lang="ru-RU" dirty="0" err="1"/>
              <a:t>містом</a:t>
            </a:r>
            <a:r>
              <a:rPr lang="ru-RU" dirty="0"/>
              <a:t>.</a:t>
            </a:r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64658" y="0"/>
            <a:ext cx="3379342" cy="2536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60276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52536" y="188640"/>
            <a:ext cx="6512511" cy="1143000"/>
          </a:xfrm>
        </p:spPr>
        <p:txBody>
          <a:bodyPr/>
          <a:lstStyle/>
          <a:p>
            <a:r>
              <a:rPr lang="ru-RU" dirty="0"/>
              <a:t>Теми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1052736"/>
            <a:ext cx="9036496" cy="6126480"/>
          </a:xfrm>
        </p:spPr>
        <p:txBody>
          <a:bodyPr/>
          <a:lstStyle/>
          <a:p>
            <a:pPr marL="45720" indent="0">
              <a:buNone/>
            </a:pPr>
            <a:r>
              <a:rPr lang="ru-RU" dirty="0"/>
              <a:t>4.	</a:t>
            </a:r>
            <a:r>
              <a:rPr lang="ru-RU" dirty="0" err="1"/>
              <a:t>Україна</a:t>
            </a:r>
            <a:r>
              <a:rPr lang="ru-RU" dirty="0"/>
              <a:t> та </a:t>
            </a:r>
            <a:r>
              <a:rPr lang="ru-RU" dirty="0" err="1"/>
              <a:t>українці</a:t>
            </a:r>
            <a:r>
              <a:rPr lang="ru-RU" dirty="0"/>
              <a:t>.</a:t>
            </a:r>
          </a:p>
          <a:p>
            <a:pPr marL="45720" indent="0">
              <a:buNone/>
            </a:pPr>
            <a:r>
              <a:rPr lang="ru-RU" dirty="0"/>
              <a:t>•	</a:t>
            </a:r>
            <a:r>
              <a:rPr lang="ru-RU" dirty="0" err="1"/>
              <a:t>Географічне</a:t>
            </a:r>
            <a:r>
              <a:rPr lang="ru-RU" dirty="0"/>
              <a:t> </a:t>
            </a:r>
            <a:r>
              <a:rPr lang="ru-RU" dirty="0" err="1"/>
              <a:t>положення</a:t>
            </a:r>
            <a:r>
              <a:rPr lang="ru-RU" dirty="0"/>
              <a:t>.</a:t>
            </a:r>
          </a:p>
          <a:p>
            <a:pPr marL="45720" indent="0">
              <a:buNone/>
            </a:pPr>
            <a:r>
              <a:rPr lang="ru-RU" dirty="0"/>
              <a:t>•	</a:t>
            </a:r>
            <a:r>
              <a:rPr lang="ru-RU" dirty="0" err="1"/>
              <a:t>Великі</a:t>
            </a:r>
            <a:r>
              <a:rPr lang="ru-RU" dirty="0"/>
              <a:t> та </a:t>
            </a:r>
            <a:r>
              <a:rPr lang="ru-RU" dirty="0" err="1"/>
              <a:t>малі</a:t>
            </a:r>
            <a:r>
              <a:rPr lang="ru-RU" dirty="0"/>
              <a:t> </a:t>
            </a:r>
            <a:r>
              <a:rPr lang="ru-RU" dirty="0" err="1"/>
              <a:t>міста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..</a:t>
            </a:r>
          </a:p>
          <a:p>
            <a:pPr marL="45720" indent="0">
              <a:buNone/>
            </a:pPr>
            <a:r>
              <a:rPr lang="ru-RU" dirty="0"/>
              <a:t>•	</a:t>
            </a:r>
            <a:r>
              <a:rPr lang="ru-RU" dirty="0" err="1"/>
              <a:t>Київ</a:t>
            </a:r>
            <a:r>
              <a:rPr lang="ru-RU" dirty="0"/>
              <a:t>. </a:t>
            </a:r>
            <a:r>
              <a:rPr lang="ru-RU" dirty="0" err="1"/>
              <a:t>Видатні</a:t>
            </a:r>
            <a:r>
              <a:rPr lang="ru-RU" dirty="0"/>
              <a:t> </a:t>
            </a:r>
            <a:r>
              <a:rPr lang="ru-RU" dirty="0" err="1"/>
              <a:t>місця</a:t>
            </a:r>
            <a:r>
              <a:rPr lang="ru-RU" dirty="0"/>
              <a:t>. </a:t>
            </a:r>
            <a:r>
              <a:rPr lang="ru-RU" dirty="0" err="1"/>
              <a:t>Подорож</a:t>
            </a:r>
            <a:r>
              <a:rPr lang="ru-RU" dirty="0"/>
              <a:t> </a:t>
            </a:r>
            <a:r>
              <a:rPr lang="ru-RU" dirty="0" err="1"/>
              <a:t>містом</a:t>
            </a:r>
            <a:r>
              <a:rPr lang="ru-RU" dirty="0"/>
              <a:t>.</a:t>
            </a:r>
          </a:p>
          <a:p>
            <a:pPr marL="45720" indent="0">
              <a:buNone/>
            </a:pPr>
            <a:r>
              <a:rPr lang="ru-RU" dirty="0"/>
              <a:t>5. </a:t>
            </a:r>
            <a:r>
              <a:rPr lang="ru-RU" dirty="0" err="1"/>
              <a:t>Подорожі</a:t>
            </a:r>
            <a:r>
              <a:rPr lang="ru-RU" dirty="0"/>
              <a:t>.</a:t>
            </a:r>
          </a:p>
          <a:p>
            <a:pPr marL="45720" indent="0">
              <a:buNone/>
            </a:pPr>
            <a:r>
              <a:rPr lang="ru-RU" dirty="0"/>
              <a:t>•	</a:t>
            </a:r>
            <a:r>
              <a:rPr lang="ru-RU" dirty="0" err="1"/>
              <a:t>Види</a:t>
            </a:r>
            <a:r>
              <a:rPr lang="ru-RU" dirty="0"/>
              <a:t> транспорту.</a:t>
            </a:r>
          </a:p>
          <a:p>
            <a:pPr marL="45720" indent="0">
              <a:buNone/>
            </a:pPr>
            <a:r>
              <a:rPr lang="ru-RU" dirty="0"/>
              <a:t>•	</a:t>
            </a:r>
            <a:r>
              <a:rPr lang="ru-RU" dirty="0" err="1"/>
              <a:t>Подорожування</a:t>
            </a:r>
            <a:r>
              <a:rPr lang="ru-RU" dirty="0"/>
              <a:t> потягом.</a:t>
            </a:r>
          </a:p>
          <a:p>
            <a:pPr marL="45720" indent="0">
              <a:buNone/>
            </a:pPr>
            <a:r>
              <a:rPr lang="ru-RU" dirty="0"/>
              <a:t>•	</a:t>
            </a:r>
            <a:r>
              <a:rPr lang="ru-RU" dirty="0" err="1"/>
              <a:t>Подорожування</a:t>
            </a:r>
            <a:r>
              <a:rPr lang="ru-RU" dirty="0"/>
              <a:t> </a:t>
            </a:r>
            <a:r>
              <a:rPr lang="ru-RU" dirty="0" err="1"/>
              <a:t>пароплавом</a:t>
            </a:r>
            <a:r>
              <a:rPr lang="ru-RU" dirty="0"/>
              <a:t>.</a:t>
            </a:r>
          </a:p>
          <a:p>
            <a:pPr marL="45720" indent="0">
              <a:buNone/>
            </a:pPr>
            <a:r>
              <a:rPr lang="ru-RU" dirty="0"/>
              <a:t>6.Їжа.</a:t>
            </a:r>
          </a:p>
          <a:p>
            <a:pPr marL="45720" indent="0">
              <a:buNone/>
            </a:pPr>
            <a:r>
              <a:rPr lang="ru-RU" dirty="0" err="1"/>
              <a:t>Особливості</a:t>
            </a:r>
            <a:r>
              <a:rPr lang="ru-RU" dirty="0"/>
              <a:t> </a:t>
            </a:r>
            <a:r>
              <a:rPr lang="ru-RU" dirty="0" err="1"/>
              <a:t>української</a:t>
            </a:r>
            <a:r>
              <a:rPr lang="ru-RU" dirty="0"/>
              <a:t> </a:t>
            </a:r>
            <a:r>
              <a:rPr lang="ru-RU" dirty="0" err="1"/>
              <a:t>кухні</a:t>
            </a:r>
            <a:r>
              <a:rPr lang="ru-RU" dirty="0"/>
              <a:t>.</a:t>
            </a:r>
          </a:p>
          <a:p>
            <a:pPr marL="45720" indent="0">
              <a:buNone/>
            </a:pPr>
            <a:r>
              <a:rPr lang="ru-RU" dirty="0" err="1"/>
              <a:t>Особливості</a:t>
            </a:r>
            <a:r>
              <a:rPr lang="ru-RU" dirty="0"/>
              <a:t> </a:t>
            </a:r>
            <a:r>
              <a:rPr lang="ru-RU" dirty="0" err="1"/>
              <a:t>британськогї</a:t>
            </a:r>
            <a:r>
              <a:rPr lang="ru-RU" dirty="0"/>
              <a:t> </a:t>
            </a:r>
            <a:r>
              <a:rPr lang="ru-RU" dirty="0" err="1"/>
              <a:t>кухні</a:t>
            </a:r>
            <a:r>
              <a:rPr lang="ru-RU" dirty="0"/>
              <a:t>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16826" y="2745716"/>
            <a:ext cx="3675654" cy="4112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72738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820472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err="1"/>
              <a:t>Програмні</a:t>
            </a:r>
            <a:r>
              <a:rPr lang="ru-RU" dirty="0"/>
              <a:t> </a:t>
            </a:r>
            <a:r>
              <a:rPr lang="ru-RU" dirty="0" err="1"/>
              <a:t>результати</a:t>
            </a:r>
            <a:r>
              <a:rPr lang="ru-RU" dirty="0"/>
              <a:t> </a:t>
            </a:r>
            <a:r>
              <a:rPr lang="ru-RU" dirty="0" err="1"/>
              <a:t>навчання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1556792"/>
            <a:ext cx="8640960" cy="4824536"/>
          </a:xfrm>
        </p:spPr>
        <p:txBody>
          <a:bodyPr>
            <a:normAutofit fontScale="92500"/>
          </a:bodyPr>
          <a:lstStyle/>
          <a:p>
            <a:pPr marL="45720" indent="0">
              <a:buNone/>
            </a:pPr>
            <a:r>
              <a:rPr lang="ru-RU" dirty="0" err="1"/>
              <a:t>Навички</a:t>
            </a:r>
            <a:r>
              <a:rPr lang="ru-RU" dirty="0"/>
              <a:t>, </a:t>
            </a:r>
            <a:r>
              <a:rPr lang="ru-RU" dirty="0" err="1"/>
              <a:t>якими</a:t>
            </a:r>
            <a:r>
              <a:rPr lang="ru-RU" dirty="0"/>
              <a:t>  Ви </a:t>
            </a:r>
            <a:r>
              <a:rPr lang="ru-RU" dirty="0" err="1"/>
              <a:t>навчитеся</a:t>
            </a:r>
            <a:r>
              <a:rPr lang="ru-RU" dirty="0"/>
              <a:t> </a:t>
            </a:r>
            <a:r>
              <a:rPr lang="ru-RU" dirty="0" err="1"/>
              <a:t>користуватися</a:t>
            </a:r>
            <a:r>
              <a:rPr lang="ru-RU" dirty="0"/>
              <a:t> на </a:t>
            </a:r>
            <a:r>
              <a:rPr lang="ru-RU" dirty="0" err="1"/>
              <a:t>завершення</a:t>
            </a:r>
            <a:r>
              <a:rPr lang="ru-RU" dirty="0"/>
              <a:t> </a:t>
            </a:r>
            <a:r>
              <a:rPr lang="ru-RU" dirty="0" smtClean="0"/>
              <a:t>курсу:</a:t>
            </a:r>
          </a:p>
          <a:p>
            <a:pPr marL="45720" indent="0">
              <a:buNone/>
            </a:pPr>
            <a:endParaRPr lang="ru-RU" dirty="0"/>
          </a:p>
          <a:p>
            <a:r>
              <a:rPr lang="ru-RU" dirty="0" err="1" smtClean="0"/>
              <a:t>Дізнаєтеся</a:t>
            </a:r>
            <a:r>
              <a:rPr lang="ru-RU" dirty="0" smtClean="0"/>
              <a:t> про </a:t>
            </a:r>
            <a:r>
              <a:rPr lang="ru-RU" dirty="0" err="1"/>
              <a:t>основні</a:t>
            </a:r>
            <a:r>
              <a:rPr lang="ru-RU" dirty="0"/>
              <a:t> </a:t>
            </a:r>
            <a:r>
              <a:rPr lang="ru-RU" dirty="0" err="1"/>
              <a:t>особливості</a:t>
            </a:r>
            <a:r>
              <a:rPr lang="ru-RU" dirty="0"/>
              <a:t> </a:t>
            </a:r>
            <a:r>
              <a:rPr lang="ru-RU" dirty="0" err="1"/>
              <a:t>функціювання</a:t>
            </a:r>
            <a:r>
              <a:rPr lang="ru-RU" dirty="0"/>
              <a:t> </a:t>
            </a:r>
            <a:r>
              <a:rPr lang="ru-RU" dirty="0" err="1"/>
              <a:t>англійської</a:t>
            </a:r>
            <a:r>
              <a:rPr lang="ru-RU" dirty="0"/>
              <a:t> </a:t>
            </a:r>
            <a:r>
              <a:rPr lang="ru-RU" dirty="0" err="1"/>
              <a:t>мови</a:t>
            </a:r>
            <a:r>
              <a:rPr lang="ru-RU" dirty="0"/>
              <a:t>, </a:t>
            </a:r>
            <a:r>
              <a:rPr lang="ru-RU" dirty="0" err="1"/>
              <a:t>різнорівневу</a:t>
            </a:r>
            <a:r>
              <a:rPr lang="ru-RU" dirty="0"/>
              <a:t> </a:t>
            </a:r>
            <a:r>
              <a:rPr lang="ru-RU" dirty="0" err="1"/>
              <a:t>організацію</a:t>
            </a:r>
            <a:r>
              <a:rPr lang="ru-RU" dirty="0"/>
              <a:t> </a:t>
            </a:r>
            <a:r>
              <a:rPr lang="ru-RU" dirty="0" err="1"/>
              <a:t>англійської</a:t>
            </a:r>
            <a:r>
              <a:rPr lang="ru-RU" dirty="0"/>
              <a:t> </a:t>
            </a:r>
            <a:r>
              <a:rPr lang="ru-RU" dirty="0" err="1"/>
              <a:t>мови</a:t>
            </a:r>
            <a:r>
              <a:rPr lang="ru-RU" dirty="0"/>
              <a:t> та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норми</a:t>
            </a:r>
            <a:r>
              <a:rPr lang="ru-RU" dirty="0"/>
              <a:t>, </a:t>
            </a:r>
            <a:r>
              <a:rPr lang="ru-RU" dirty="0" err="1"/>
              <a:t>особливості</a:t>
            </a:r>
            <a:r>
              <a:rPr lang="ru-RU" dirty="0"/>
              <a:t>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мовних</a:t>
            </a:r>
            <a:r>
              <a:rPr lang="ru-RU" dirty="0"/>
              <a:t> </a:t>
            </a:r>
            <a:r>
              <a:rPr lang="ru-RU" dirty="0" err="1"/>
              <a:t>одиниць</a:t>
            </a:r>
            <a:r>
              <a:rPr lang="ru-RU" dirty="0"/>
              <a:t> у </a:t>
            </a:r>
            <a:r>
              <a:rPr lang="ru-RU" dirty="0" err="1"/>
              <a:t>певному</a:t>
            </a:r>
            <a:r>
              <a:rPr lang="ru-RU" dirty="0"/>
              <a:t> </a:t>
            </a:r>
            <a:r>
              <a:rPr lang="ru-RU" dirty="0" err="1"/>
              <a:t>контексті</a:t>
            </a:r>
            <a:r>
              <a:rPr lang="ru-RU" dirty="0"/>
              <a:t>.</a:t>
            </a:r>
          </a:p>
          <a:p>
            <a:r>
              <a:rPr lang="ru-RU" dirty="0" smtClean="0"/>
              <a:t>Будете </a:t>
            </a:r>
            <a:r>
              <a:rPr lang="ru-RU" dirty="0" err="1" smtClean="0"/>
              <a:t>володіти</a:t>
            </a:r>
            <a:r>
              <a:rPr lang="ru-RU" dirty="0" smtClean="0"/>
              <a:t> </a:t>
            </a:r>
            <a:r>
              <a:rPr lang="ru-RU" dirty="0" err="1" smtClean="0"/>
              <a:t>мовленнєвою</a:t>
            </a:r>
            <a:r>
              <a:rPr lang="ru-RU" dirty="0" smtClean="0"/>
              <a:t> </a:t>
            </a:r>
            <a:r>
              <a:rPr lang="ru-RU" dirty="0" err="1"/>
              <a:t>діяльністю</a:t>
            </a:r>
            <a:r>
              <a:rPr lang="ru-RU" dirty="0"/>
              <a:t> в </a:t>
            </a:r>
            <a:r>
              <a:rPr lang="ru-RU" dirty="0" err="1"/>
              <a:t>основних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видах – </a:t>
            </a:r>
            <a:r>
              <a:rPr lang="ru-RU" dirty="0" err="1"/>
              <a:t>говорінні</a:t>
            </a:r>
            <a:r>
              <a:rPr lang="ru-RU" dirty="0"/>
              <a:t>, </a:t>
            </a:r>
            <a:r>
              <a:rPr lang="ru-RU" dirty="0" err="1"/>
              <a:t>аудіюванні</a:t>
            </a:r>
            <a:r>
              <a:rPr lang="ru-RU" dirty="0"/>
              <a:t>, </a:t>
            </a:r>
            <a:r>
              <a:rPr lang="ru-RU" dirty="0" err="1"/>
              <a:t>читанні</a:t>
            </a:r>
            <a:r>
              <a:rPr lang="ru-RU" dirty="0"/>
              <a:t> і </a:t>
            </a:r>
            <a:r>
              <a:rPr lang="ru-RU" dirty="0" err="1"/>
              <a:t>письмі</a:t>
            </a:r>
            <a:r>
              <a:rPr lang="ru-RU" dirty="0"/>
              <a:t>; </a:t>
            </a:r>
            <a:endParaRPr lang="ru-RU" dirty="0" smtClean="0"/>
          </a:p>
          <a:p>
            <a:r>
              <a:rPr lang="ru-RU" dirty="0" err="1" smtClean="0"/>
              <a:t>Навчитеся</a:t>
            </a:r>
            <a:r>
              <a:rPr lang="ru-RU" dirty="0" smtClean="0"/>
              <a:t> </a:t>
            </a:r>
            <a:r>
              <a:rPr lang="ru-RU" dirty="0" err="1" smtClean="0"/>
              <a:t>використовувати</a:t>
            </a:r>
            <a:r>
              <a:rPr lang="ru-RU" dirty="0" smtClean="0"/>
              <a:t>  </a:t>
            </a:r>
            <a:r>
              <a:rPr lang="ru-RU" dirty="0" err="1"/>
              <a:t>різні</a:t>
            </a:r>
            <a:r>
              <a:rPr lang="ru-RU" dirty="0"/>
              <a:t> </a:t>
            </a:r>
            <a:r>
              <a:rPr lang="ru-RU" dirty="0" err="1"/>
              <a:t>форми</a:t>
            </a:r>
            <a:r>
              <a:rPr lang="ru-RU" dirty="0"/>
              <a:t> й </a:t>
            </a:r>
            <a:r>
              <a:rPr lang="ru-RU" dirty="0" err="1"/>
              <a:t>види</a:t>
            </a:r>
            <a:r>
              <a:rPr lang="ru-RU" dirty="0"/>
              <a:t> </a:t>
            </a:r>
            <a:r>
              <a:rPr lang="ru-RU" dirty="0" err="1"/>
              <a:t>комунікації</a:t>
            </a:r>
            <a:r>
              <a:rPr lang="ru-RU" dirty="0"/>
              <a:t> в </a:t>
            </a:r>
            <a:r>
              <a:rPr lang="ru-RU" dirty="0" err="1"/>
              <a:t>освітній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 smtClean="0"/>
              <a:t>;</a:t>
            </a:r>
          </a:p>
          <a:p>
            <a:r>
              <a:rPr lang="ru-RU" dirty="0" err="1" smtClean="0"/>
              <a:t>Сформіруєте</a:t>
            </a:r>
            <a:r>
              <a:rPr lang="ru-RU" dirty="0" smtClean="0"/>
              <a:t> </a:t>
            </a:r>
            <a:r>
              <a:rPr lang="ru-RU" dirty="0" err="1" smtClean="0"/>
              <a:t>вміння</a:t>
            </a:r>
            <a:r>
              <a:rPr lang="ru-RU" dirty="0" smtClean="0"/>
              <a:t> </a:t>
            </a:r>
            <a:r>
              <a:rPr lang="ru-RU" dirty="0" err="1" smtClean="0"/>
              <a:t>обирати</a:t>
            </a:r>
            <a:r>
              <a:rPr lang="ru-RU" dirty="0" smtClean="0"/>
              <a:t> </a:t>
            </a:r>
            <a:r>
              <a:rPr lang="ru-RU" dirty="0" err="1"/>
              <a:t>мовні</a:t>
            </a:r>
            <a:r>
              <a:rPr lang="ru-RU" dirty="0"/>
              <a:t> </a:t>
            </a:r>
            <a:r>
              <a:rPr lang="ru-RU" dirty="0" err="1"/>
              <a:t>засоби</a:t>
            </a:r>
            <a:r>
              <a:rPr lang="ru-RU" dirty="0"/>
              <a:t> </a:t>
            </a:r>
            <a:r>
              <a:rPr lang="ru-RU" dirty="0" err="1"/>
              <a:t>відповідно</a:t>
            </a:r>
            <a:r>
              <a:rPr lang="ru-RU" dirty="0"/>
              <a:t> до стилю й типу тексту</a:t>
            </a:r>
            <a:r>
              <a:rPr lang="ru-RU" dirty="0" smtClean="0"/>
              <a:t>;</a:t>
            </a:r>
          </a:p>
          <a:p>
            <a:r>
              <a:rPr lang="ru-RU" dirty="0" smtClean="0"/>
              <a:t> </a:t>
            </a:r>
            <a:r>
              <a:rPr lang="ru-RU" dirty="0" err="1" smtClean="0"/>
              <a:t>Навчитеся</a:t>
            </a:r>
            <a:r>
              <a:rPr lang="ru-RU" dirty="0" smtClean="0"/>
              <a:t> </a:t>
            </a:r>
            <a:r>
              <a:rPr lang="ru-RU" dirty="0" err="1" smtClean="0"/>
              <a:t>використовувати</a:t>
            </a:r>
            <a:r>
              <a:rPr lang="ru-RU" dirty="0" smtClean="0"/>
              <a:t>  </a:t>
            </a:r>
            <a:r>
              <a:rPr lang="ru-RU" dirty="0" err="1"/>
              <a:t>досягнення</a:t>
            </a:r>
            <a:r>
              <a:rPr lang="ru-RU" dirty="0"/>
              <a:t> </a:t>
            </a:r>
            <a:r>
              <a:rPr lang="ru-RU" dirty="0" err="1"/>
              <a:t>сучасної</a:t>
            </a:r>
            <a:r>
              <a:rPr lang="ru-RU" dirty="0"/>
              <a:t> науки з </a:t>
            </a:r>
            <a:r>
              <a:rPr lang="ru-RU" dirty="0" err="1"/>
              <a:t>теорії</a:t>
            </a:r>
            <a:r>
              <a:rPr lang="ru-RU" dirty="0"/>
              <a:t> та </a:t>
            </a:r>
            <a:r>
              <a:rPr lang="ru-RU" dirty="0" err="1"/>
              <a:t>історії</a:t>
            </a:r>
            <a:r>
              <a:rPr lang="ru-RU" dirty="0"/>
              <a:t> </a:t>
            </a:r>
            <a:r>
              <a:rPr lang="ru-RU" dirty="0" err="1"/>
              <a:t>англійської</a:t>
            </a:r>
            <a:r>
              <a:rPr lang="ru-RU" dirty="0"/>
              <a:t> </a:t>
            </a:r>
            <a:r>
              <a:rPr lang="ru-RU" dirty="0" err="1"/>
              <a:t>мови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навчання</a:t>
            </a:r>
            <a:r>
              <a:rPr lang="ru-RU" dirty="0"/>
              <a:t>;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23728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4" name="Picture 4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3624"/>
            <a:ext cx="9144000" cy="572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5589240"/>
            <a:ext cx="7108825" cy="1493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64917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18</TotalTime>
  <Words>352</Words>
  <Application>Microsoft Office PowerPoint</Application>
  <PresentationFormat>Экран (4:3)</PresentationFormat>
  <Paragraphs>48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Воздушный поток</vt:lpstr>
      <vt:lpstr>Практика усного та писемного мовлення</vt:lpstr>
      <vt:lpstr>Слайд 2</vt:lpstr>
      <vt:lpstr>МЕТА КУРСУ</vt:lpstr>
      <vt:lpstr>Завдання курсу </vt:lpstr>
      <vt:lpstr>Теми</vt:lpstr>
      <vt:lpstr>Теми</vt:lpstr>
      <vt:lpstr>Програмні результати навчання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Практика усного та писемного мовлення</dc:title>
  <cp:lastModifiedBy>admin</cp:lastModifiedBy>
  <cp:revision>5</cp:revision>
  <dcterms:modified xsi:type="dcterms:W3CDTF">2020-06-06T08:06:59Z</dcterms:modified>
</cp:coreProperties>
</file>